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60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40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28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3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22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816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00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46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92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20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40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11120-0CC0-4A53-BC2C-057D1CFA0473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A9232-D298-42FE-A798-D61641256A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90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UWv8boTYxf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xu6KDjWklQ" TargetMode="External"/><Relationship Id="rId2" Type="http://schemas.openxmlformats.org/officeDocument/2006/relationships/hyperlink" Target="https://www.youtube.com/watch?v=p4B2RpZEPX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Onderhoud weide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Graslandbeheer’2014-2015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46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Weide rollen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62056" y="1825625"/>
            <a:ext cx="4691743" cy="4351338"/>
          </a:xfrm>
        </p:spPr>
        <p:txBody>
          <a:bodyPr/>
          <a:lstStyle/>
          <a:p>
            <a:r>
              <a:rPr lang="nl-NL" dirty="0" smtClean="0"/>
              <a:t>Materiaal: weide rol</a:t>
            </a:r>
          </a:p>
          <a:p>
            <a:r>
              <a:rPr lang="nl-NL" dirty="0" smtClean="0"/>
              <a:t>Functie: </a:t>
            </a:r>
          </a:p>
          <a:p>
            <a:pPr lvl="1"/>
            <a:r>
              <a:rPr lang="nl-NL" dirty="0" smtClean="0"/>
              <a:t>Bodem </a:t>
            </a:r>
            <a:r>
              <a:rPr lang="nl-NL" dirty="0"/>
              <a:t>steviger </a:t>
            </a:r>
            <a:r>
              <a:rPr lang="nl-NL" dirty="0" smtClean="0"/>
              <a:t>maken</a:t>
            </a:r>
          </a:p>
          <a:p>
            <a:pPr lvl="1"/>
            <a:r>
              <a:rPr lang="nl-NL" dirty="0" smtClean="0"/>
              <a:t>Herstellen </a:t>
            </a:r>
            <a:r>
              <a:rPr lang="nl-NL" dirty="0"/>
              <a:t>van contact tussen zode en ondergrond (bv na schade van engerlingen</a:t>
            </a:r>
            <a:r>
              <a:rPr lang="nl-NL" dirty="0" smtClean="0"/>
              <a:t>)</a:t>
            </a:r>
          </a:p>
          <a:p>
            <a:r>
              <a:rPr lang="nl-NL" dirty="0" smtClean="0"/>
              <a:t>Wanneer: </a:t>
            </a:r>
          </a:p>
          <a:p>
            <a:pPr lvl="1"/>
            <a:r>
              <a:rPr lang="nl-NL" dirty="0" smtClean="0"/>
              <a:t>Als de bodem niet te nat EN niet te droog is. Rol kan aangepast worden aan omstandigheden. </a:t>
            </a:r>
            <a:endParaRPr lang="nl-NL" dirty="0"/>
          </a:p>
        </p:txBody>
      </p:sp>
      <p:pic>
        <p:nvPicPr>
          <p:cNvPr id="4" name="Afbeelding 3" descr="http://www.agriwep.nl/uploads/agriwep/image/8919/main_landrol-weiderol-vulbare-rol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" y="1991360"/>
            <a:ext cx="5760720" cy="4320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490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Weide slepen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15313" y="1825625"/>
            <a:ext cx="5312229" cy="4351338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Materiaal: </a:t>
            </a:r>
          </a:p>
          <a:p>
            <a:pPr lvl="1"/>
            <a:r>
              <a:rPr lang="nl-NL" dirty="0" smtClean="0"/>
              <a:t>weide sleep (ijzeren binnen of banden)</a:t>
            </a:r>
          </a:p>
          <a:p>
            <a:r>
              <a:rPr lang="nl-NL" dirty="0" smtClean="0"/>
              <a:t>Functie: </a:t>
            </a:r>
          </a:p>
          <a:p>
            <a:pPr lvl="1"/>
            <a:r>
              <a:rPr lang="nl-NL" dirty="0"/>
              <a:t>Mest en molshopen verdelen over het hele land.</a:t>
            </a:r>
            <a:endParaRPr lang="nl-NL" dirty="0" smtClean="0"/>
          </a:p>
          <a:p>
            <a:r>
              <a:rPr lang="nl-NL" dirty="0" smtClean="0"/>
              <a:t>Wanneer: </a:t>
            </a:r>
          </a:p>
          <a:p>
            <a:pPr lvl="1"/>
            <a:r>
              <a:rPr lang="nl-NL" dirty="0" smtClean="0"/>
              <a:t>Het beste in het voorjaar</a:t>
            </a:r>
          </a:p>
          <a:p>
            <a:pPr lvl="1"/>
            <a:r>
              <a:rPr lang="nl-NL" dirty="0" smtClean="0"/>
              <a:t>Bij intensief gebruik van de weide vaker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r>
              <a:rPr lang="nl-NL" sz="1900" u="sng" dirty="0">
                <a:hlinkClick r:id="rId2"/>
              </a:rPr>
              <a:t>https://www.youtube.com/watch?v=UWv8boTYxfg</a:t>
            </a:r>
            <a:endParaRPr lang="nl-NL" sz="1900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http://www.simholland.nl/includes/_Files/afbeeldingen/Mechanisatie/Weidesleep/weideslee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93" y="1825625"/>
            <a:ext cx="6053364" cy="4633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Doorzaaien</a:t>
            </a:r>
            <a:r>
              <a:rPr lang="nl-NL" dirty="0" smtClean="0"/>
              <a:t>/ </a:t>
            </a:r>
            <a:r>
              <a:rPr lang="nl-NL" dirty="0" err="1" smtClean="0"/>
              <a:t>herinzaaien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25028" y="1825625"/>
            <a:ext cx="5228771" cy="4351338"/>
          </a:xfrm>
        </p:spPr>
        <p:txBody>
          <a:bodyPr>
            <a:normAutofit fontScale="70000" lnSpcReduction="20000"/>
          </a:bodyPr>
          <a:lstStyle/>
          <a:p>
            <a:r>
              <a:rPr lang="nl-NL" sz="3300" dirty="0" smtClean="0"/>
              <a:t>Materiaal:</a:t>
            </a:r>
          </a:p>
          <a:p>
            <a:pPr lvl="1"/>
            <a:r>
              <a:rPr lang="nl-NL" sz="2800" dirty="0"/>
              <a:t>Zaaimachine, doorzaaier of met de hand</a:t>
            </a:r>
            <a:endParaRPr lang="nl-NL" sz="2800" dirty="0" smtClean="0"/>
          </a:p>
          <a:p>
            <a:r>
              <a:rPr lang="nl-NL" sz="3300" dirty="0" smtClean="0"/>
              <a:t>Functie: </a:t>
            </a:r>
          </a:p>
          <a:p>
            <a:pPr lvl="1"/>
            <a:r>
              <a:rPr lang="nl-NL" sz="2800" dirty="0"/>
              <a:t>Twee tot driemaal per jaar graszaad verspreiden om kale plekken op te vullen.</a:t>
            </a:r>
            <a:endParaRPr lang="nl-NL" sz="2800" dirty="0" smtClean="0"/>
          </a:p>
          <a:p>
            <a:r>
              <a:rPr lang="nl-NL" sz="3300" dirty="0" smtClean="0"/>
              <a:t>Wanneer: </a:t>
            </a:r>
          </a:p>
          <a:p>
            <a:pPr lvl="1"/>
            <a:r>
              <a:rPr lang="nl-NL" sz="2800" dirty="0" err="1"/>
              <a:t>Doorzaaien</a:t>
            </a:r>
            <a:r>
              <a:rPr lang="nl-NL" sz="2800" dirty="0"/>
              <a:t> het beste in het najaar, tot eind oktober. </a:t>
            </a:r>
          </a:p>
          <a:p>
            <a:pPr lvl="1"/>
            <a:r>
              <a:rPr lang="nl-NL" sz="2800" dirty="0"/>
              <a:t>Vernieuwing grasland eind juli tot eind september. </a:t>
            </a:r>
            <a:endParaRPr lang="nl-NL" sz="2800" dirty="0" smtClean="0"/>
          </a:p>
          <a:p>
            <a:pPr lvl="1"/>
            <a:endParaRPr lang="nl-NL" dirty="0"/>
          </a:p>
          <a:p>
            <a:pPr marL="0" indent="0">
              <a:buNone/>
            </a:pPr>
            <a:r>
              <a:rPr lang="nl-NL" sz="2100" dirty="0">
                <a:hlinkClick r:id="rId2"/>
              </a:rPr>
              <a:t>https://</a:t>
            </a:r>
            <a:r>
              <a:rPr lang="nl-NL" sz="2100" dirty="0" smtClean="0">
                <a:hlinkClick r:id="rId2"/>
              </a:rPr>
              <a:t>www.youtube.com/watch?v=p4B2RpZEPXc</a:t>
            </a:r>
            <a:endParaRPr lang="nl-NL" sz="2100" dirty="0" smtClean="0"/>
          </a:p>
          <a:p>
            <a:pPr marL="0" indent="0">
              <a:buNone/>
            </a:pPr>
            <a:r>
              <a:rPr lang="nl-NL" sz="2100" u="sng" dirty="0">
                <a:hlinkClick r:id="rId3"/>
              </a:rPr>
              <a:t>https://www.youtube.com/watch?v=Ixu6KDjWklQ</a:t>
            </a:r>
            <a:endParaRPr lang="nl-NL" sz="2100" dirty="0"/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sz="2100" dirty="0"/>
          </a:p>
        </p:txBody>
      </p:sp>
      <p:pic>
        <p:nvPicPr>
          <p:cNvPr id="4" name="Afbeelding 3" descr="http://www.trekkerweb.nl/assets/repository/archive/images/2011/11/10756686_img-0669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35" y="1825625"/>
            <a:ext cx="5675993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732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http://www.mestdistributietwente.nl/images/drijfmest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02" y="232455"/>
            <a:ext cx="4681312" cy="3163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grasland bemest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860" y="232455"/>
            <a:ext cx="4317911" cy="3163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vaste mest strooi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02" y="3520166"/>
            <a:ext cx="4681312" cy="3083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kunstmest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859" y="3520166"/>
            <a:ext cx="4317911" cy="304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15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Bemesting/ </a:t>
            </a:r>
            <a:r>
              <a:rPr lang="nl-NL" dirty="0" err="1" smtClean="0"/>
              <a:t>bekalking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Materiaal: </a:t>
            </a:r>
          </a:p>
          <a:p>
            <a:pPr lvl="1"/>
            <a:r>
              <a:rPr lang="nl-NL" dirty="0"/>
              <a:t>Injecteermachine</a:t>
            </a:r>
            <a:r>
              <a:rPr lang="nl-NL" dirty="0" smtClean="0"/>
              <a:t>, </a:t>
            </a:r>
            <a:r>
              <a:rPr lang="nl-NL" dirty="0"/>
              <a:t>kunstmeststrooier, kalkstrooier</a:t>
            </a:r>
            <a:endParaRPr lang="nl-NL" dirty="0" smtClean="0"/>
          </a:p>
          <a:p>
            <a:r>
              <a:rPr lang="nl-NL" dirty="0" smtClean="0"/>
              <a:t>Functie: </a:t>
            </a:r>
          </a:p>
          <a:p>
            <a:pPr lvl="1"/>
            <a:r>
              <a:rPr lang="nl-NL" dirty="0"/>
              <a:t>Zodat gras de juiste voeding krijgt om te groeien en </a:t>
            </a:r>
            <a:r>
              <a:rPr lang="nl-NL" dirty="0" smtClean="0"/>
              <a:t>het vee </a:t>
            </a:r>
            <a:r>
              <a:rPr lang="nl-NL" dirty="0"/>
              <a:t>dus indirect ook.</a:t>
            </a:r>
          </a:p>
          <a:p>
            <a:pPr lvl="1"/>
            <a:r>
              <a:rPr lang="nl-NL" dirty="0"/>
              <a:t>Om de PH waarde neutraal te houden</a:t>
            </a:r>
            <a:endParaRPr lang="nl-NL" dirty="0" smtClean="0"/>
          </a:p>
          <a:p>
            <a:r>
              <a:rPr lang="nl-NL" dirty="0" smtClean="0"/>
              <a:t>Wanneer: </a:t>
            </a:r>
          </a:p>
          <a:p>
            <a:pPr lvl="1"/>
            <a:r>
              <a:rPr lang="nl-NL" dirty="0"/>
              <a:t>Tussen februari en </a:t>
            </a:r>
            <a:r>
              <a:rPr lang="nl-NL" dirty="0" smtClean="0"/>
              <a:t>september</a:t>
            </a:r>
          </a:p>
          <a:p>
            <a:pPr lvl="1"/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keer in februari, vervolgens na iedere snede. </a:t>
            </a:r>
          </a:p>
        </p:txBody>
      </p:sp>
    </p:spTree>
    <p:extLst>
      <p:ext uri="{BB962C8B-B14F-4D97-AF65-F5344CB8AC3E}">
        <p14:creationId xmlns:p14="http://schemas.microsoft.com/office/powerpoint/2010/main" val="412048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Onkruid bestrijding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6593114" cy="4351338"/>
          </a:xfrm>
        </p:spPr>
        <p:txBody>
          <a:bodyPr/>
          <a:lstStyle/>
          <a:p>
            <a:r>
              <a:rPr lang="nl-NL" dirty="0" smtClean="0"/>
              <a:t>Materiaal:</a:t>
            </a:r>
          </a:p>
          <a:p>
            <a:pPr lvl="1"/>
            <a:r>
              <a:rPr lang="nl-NL" dirty="0"/>
              <a:t>Bats, greep of spuit</a:t>
            </a:r>
          </a:p>
          <a:p>
            <a:r>
              <a:rPr lang="nl-NL" dirty="0" smtClean="0"/>
              <a:t>Functie:</a:t>
            </a:r>
          </a:p>
          <a:p>
            <a:pPr lvl="1"/>
            <a:r>
              <a:rPr lang="nl-NL" dirty="0" smtClean="0"/>
              <a:t>Zorgen dat </a:t>
            </a:r>
            <a:r>
              <a:rPr lang="nl-NL" dirty="0"/>
              <a:t>onkruid weg blijft, egale grasweide maken</a:t>
            </a:r>
            <a:endParaRPr lang="nl-NL" dirty="0" smtClean="0"/>
          </a:p>
          <a:p>
            <a:r>
              <a:rPr lang="nl-NL" dirty="0" smtClean="0"/>
              <a:t>Wanneer: </a:t>
            </a:r>
          </a:p>
          <a:p>
            <a:pPr lvl="1"/>
            <a:r>
              <a:rPr lang="nl-NL" dirty="0" smtClean="0"/>
              <a:t>In het najaar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980" y="1297894"/>
            <a:ext cx="4337277" cy="433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0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Weide bloten 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3107" y="5153705"/>
            <a:ext cx="3009900" cy="1514475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57256" y="1825625"/>
            <a:ext cx="4996543" cy="4351338"/>
          </a:xfrm>
        </p:spPr>
        <p:txBody>
          <a:bodyPr/>
          <a:lstStyle/>
          <a:p>
            <a:r>
              <a:rPr lang="nl-NL" dirty="0" smtClean="0"/>
              <a:t>Materiaal: </a:t>
            </a:r>
          </a:p>
          <a:p>
            <a:pPr lvl="1"/>
            <a:r>
              <a:rPr lang="nl-NL" dirty="0"/>
              <a:t>Maaier achter/ voor de trekker, bosmaaier</a:t>
            </a:r>
            <a:endParaRPr lang="nl-NL" dirty="0" smtClean="0"/>
          </a:p>
          <a:p>
            <a:r>
              <a:rPr lang="nl-NL" dirty="0" smtClean="0"/>
              <a:t>Functie:</a:t>
            </a:r>
          </a:p>
          <a:p>
            <a:pPr lvl="1"/>
            <a:r>
              <a:rPr lang="nl-NL" dirty="0"/>
              <a:t>Paardenbanen weghalen zodat het een mooi egaal grasland blijft</a:t>
            </a:r>
            <a:endParaRPr lang="nl-NL" dirty="0" smtClean="0"/>
          </a:p>
          <a:p>
            <a:r>
              <a:rPr lang="nl-NL" dirty="0" smtClean="0"/>
              <a:t>Wanneer: </a:t>
            </a:r>
          </a:p>
          <a:p>
            <a:pPr lvl="1"/>
            <a:r>
              <a:rPr lang="nl-NL" dirty="0"/>
              <a:t>Meermaals in het voorjaar/ de zomermaanden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53443"/>
            <a:ext cx="5371605" cy="402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2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Breedbeeld</PresentationFormat>
  <Paragraphs>54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Onderhoud weide</vt:lpstr>
      <vt:lpstr>Weide rollen</vt:lpstr>
      <vt:lpstr>Weide slepen</vt:lpstr>
      <vt:lpstr>Doorzaaien/ herinzaaien</vt:lpstr>
      <vt:lpstr>PowerPoint-presentatie</vt:lpstr>
      <vt:lpstr>Bemesting/ bekalking</vt:lpstr>
      <vt:lpstr>Onkruid bestrijding</vt:lpstr>
      <vt:lpstr>Weide bloten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Onderhoud weide</dc:title>
  <dc:creator>Esther Regelink</dc:creator>
  <cp:lastModifiedBy>Esther Regelink</cp:lastModifiedBy>
  <cp:revision>5</cp:revision>
  <dcterms:created xsi:type="dcterms:W3CDTF">2015-01-12T10:32:00Z</dcterms:created>
  <dcterms:modified xsi:type="dcterms:W3CDTF">2015-01-12T10:56:25Z</dcterms:modified>
</cp:coreProperties>
</file>